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95" r:id="rId2"/>
    <p:sldId id="294" r:id="rId3"/>
    <p:sldId id="329" r:id="rId4"/>
    <p:sldId id="330" r:id="rId5"/>
    <p:sldId id="312" r:id="rId6"/>
    <p:sldId id="302" r:id="rId7"/>
    <p:sldId id="327" r:id="rId8"/>
    <p:sldId id="324" r:id="rId9"/>
    <p:sldId id="321" r:id="rId10"/>
    <p:sldId id="298" r:id="rId11"/>
    <p:sldId id="315" r:id="rId12"/>
    <p:sldId id="316" r:id="rId13"/>
    <p:sldId id="320" r:id="rId14"/>
    <p:sldId id="322" r:id="rId15"/>
    <p:sldId id="331" r:id="rId16"/>
    <p:sldId id="332" r:id="rId17"/>
    <p:sldId id="333" r:id="rId18"/>
    <p:sldId id="334" r:id="rId19"/>
    <p:sldId id="32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9" autoAdjust="0"/>
    <p:restoredTop sz="86355" autoAdjust="0"/>
  </p:normalViewPr>
  <p:slideViewPr>
    <p:cSldViewPr>
      <p:cViewPr varScale="1">
        <p:scale>
          <a:sx n="63" d="100"/>
          <a:sy n="63" d="100"/>
        </p:scale>
        <p:origin x="95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C4A39F-F840-4457-8B03-8CED64CC42FA}" type="datetimeFigureOut">
              <a:rPr lang="ru-RU" smtClean="0"/>
              <a:t>29.08.2019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4CB6E9-6281-4B76-8AEB-B9D82A3B05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545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CB6E9-6281-4B76-8AEB-B9D82A3B051E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689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o-world-travel.ru/img/2015/042110/1905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72"/>
            <a:ext cx="9144000" cy="6852216"/>
          </a:xfrm>
          <a:prstGeom prst="rect">
            <a:avLst/>
          </a:prstGeom>
          <a:noFill/>
        </p:spPr>
      </p:pic>
      <p:pic>
        <p:nvPicPr>
          <p:cNvPr id="33798" name="Picture 6" descr="http://bygaga.com.ua/uploads/posts/2015-05/1430822997_kartinki_s_1_sentyabrya-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8591550" cy="63341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o-world-travel.ru/img/2015/042110/1905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22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Корпуса НКПТиУ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1461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 №1 – ул. Александровская,109;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 № 2 - ул. Александровская,109;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 №3 – ул. Атаманская,40;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 № 4 – ул. Пушкинская,108.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</a:t>
            </a:r>
          </a:p>
        </p:txBody>
      </p:sp>
      <p:pic>
        <p:nvPicPr>
          <p:cNvPr id="73730" name="Picture 2" descr="http://vladmuz.narod.ru/travel_photos/novocherkassk/architektur/ataman-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4286256"/>
            <a:ext cx="4833918" cy="22477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o-world-travel.ru/img/2015/042110/1905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84"/>
            <a:ext cx="9144000" cy="68522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57224" y="500042"/>
            <a:ext cx="77867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Обучающиеся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1214423"/>
            <a:ext cx="800105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Обучающиеся в Учреждении обязаны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1).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соблюдать настоящий Устав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правила внутреннего распорядка, правила проживания в общежитии и иные локальные акты учреждения;</a:t>
            </a:r>
          </a:p>
          <a:p>
            <a:pPr lvl="1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2).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выполнять в установленные сроки все виды заданий, предусмотренных учебными планами, овладевать знаниями, умениями и навыками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1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3).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обязательном порядке посещать все виды учебных занятий, определенных учебным планом, если иное не предусмотрено локальными актами Учреждения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1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4). выполнять другие обязанности, предусмотренные законодательством Российской Федерации.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o-world-travel.ru/img/2015/042110/1905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84"/>
            <a:ext cx="9144000" cy="685221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2910" y="1582340"/>
            <a:ext cx="77153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невыполнение учебного плана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специальности в установленные сроки по неуважительной причине, невыполнение обязанностей, предусмотренных уставом Учреждения, и нарушение правил внутреннего распорядка к студентам применяются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дисциплинарные взыскания (замечание, выговор, отчисление из Учреждения)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Не допускается отчисление студентов по инициативе администрации во время их болезни, каникул, академического отпуска или отпуска по беременности и родам.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o-world-travel.ru/img/2015/042110/1905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84"/>
            <a:ext cx="9144000" cy="6852216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107156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57158" y="1500174"/>
            <a:ext cx="8429684" cy="4138626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Паспортный режим – постоянно!</a:t>
            </a:r>
          </a:p>
          <a:p>
            <a:pPr marL="514350" indent="-514350" algn="just">
              <a:buAutoNum type="arabicPeriod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Студентам до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лет запрещается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находиться на улицах города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22 часов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противном случае наряд полиции задерживает, оформляет протокол, выписывает штраф и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вызывает родителей независимо от места их проживания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НКПТиУ, в общежитии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запрещается: курить, распивать алкогольные напитки, употреблять наркотические и психотропные вещества.</a:t>
            </a:r>
          </a:p>
          <a:p>
            <a:pPr marL="514350" indent="-514350" algn="just"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нашем колледже запрещено употреблять ненормативную лексику!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o-world-travel.ru/img/2015/042110/19052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784"/>
            <a:ext cx="9144000" cy="68522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 ЕСТЬ КТО: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9058" y="1285861"/>
            <a:ext cx="4286280" cy="2786082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Директор НКПТиУ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Григорьева Галина Николаевна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Зам. директора по УР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Аносова Елена Анатольевна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Зам.директора по ВР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Колот Светлана Владимировна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Зав.отделением: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Извозчикова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Ирина Анатольевна, </a:t>
            </a:r>
          </a:p>
        </p:txBody>
      </p:sp>
      <p:pic>
        <p:nvPicPr>
          <p:cNvPr id="5" name="Picture 2" descr="F:\преподаватели\Григорьев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1285860"/>
            <a:ext cx="1572021" cy="2357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0308" y="2204864"/>
            <a:ext cx="1428750" cy="20288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2841" y="4068753"/>
            <a:ext cx="1428750" cy="20288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0121" y="3724186"/>
            <a:ext cx="1428750" cy="214312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o-world-travel.ru/img/2015/042110/1905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72"/>
            <a:ext cx="9144000" cy="68522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14414" y="1357298"/>
            <a:ext cx="70009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26544" y="533116"/>
            <a:ext cx="597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Обряд посвящения в студенты группы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1453112"/>
            <a:ext cx="734481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Я, студент 1-го курса, вступая в ряды группы Оп- 191 торжественно клянусь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Приходить в колледж до того, как преподаватель уже сделает опрос домашнего задания. Клянемся!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35792" y="3313464"/>
            <a:ext cx="7344816" cy="1823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Не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получать неудовлетворительные отметки, ибо это повлияет на престиж группы. Клянемся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</a:p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Беречь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нервы своих родителей, а поэтому учиться…, учиться, учиться. Клянемся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</a:p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Любить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уважать и беречь своего классного руководителя группы во избежание порчи ее нервной системы и психического здоровья. Клянемся!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9488" y="5008732"/>
            <a:ext cx="2015912" cy="156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8725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o-world-travel.ru/img/2015/042110/1905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72"/>
            <a:ext cx="9144000" cy="68522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14414" y="1357298"/>
            <a:ext cx="70009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26544" y="533116"/>
            <a:ext cx="597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Обряд посвящения в студенты группы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7449" y="4932168"/>
            <a:ext cx="2017951" cy="156680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26576" y="1417638"/>
            <a:ext cx="7344816" cy="3747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.Сохранять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поддерживать дружественные отношения в группе, ибо только так можно стать настоящим дружным коллективом. Клянемся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</a:p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6. Не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обижать преподавателей- предметников, ибо воздастся нам за это на экзаменах. Клянемся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</a:p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7. Избегать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любыми способами написания на нас докладных записок директору, дабы избежать приятных встреч в ее кабинете. Клянемся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</a:p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8. Не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обижать и оберегать хорошистов и тех, кто хоть что-нибудь в чем-нибудь соображает, надо же списывать у кого-то домашнее задание. Клянемся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</a:p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9. Показать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родителям местоположение кабинета № 304 в колледже, дабы нашли они дорогу на родительское собрание. В противном случае приводить за ручку. Клянемся!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1706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o-world-travel.ru/img/2015/042110/1905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936" y="5784"/>
            <a:ext cx="9144000" cy="68522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14414" y="1357298"/>
            <a:ext cx="70009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26544" y="533116"/>
            <a:ext cx="597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Обряд посвящения в студенты группы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53454" y="1269761"/>
            <a:ext cx="700769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10. В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учебное время находиться в здании колледжа, а не в других местах г. Новочеркасска. Клянемся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</a:p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11. Ходить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колледж прилично одетыми, дабы не вводить противоположный пол и преподавательский состав – в транс. Клянемся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</a:p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12.Забыть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 время уроков как выглядит свой собственный телефон. Клянемся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</a:p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13. Беречь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имущество в кабинете, дабы было на чем и за чем сидеть нашим последователям. Клянемся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</a:p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14.Заботиться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 своем здоровье, а поэтому не прогуливать уроки физкультуры. Клянемся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</a:p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15.Сохранять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здоровый дух и здоровое тело для того, чтобы к диплому выглядеть на 100%, а не на 100 лет!!! </a:t>
            </a:r>
            <a:endParaRPr lang="ru-RU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endParaRPr lang="ru-RU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1470"/>
              </a:lnSpc>
              <a:tabLst>
                <a:tab pos="4572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Клянемся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 Клянемся! Клянемся!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5423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o-world-travel.ru/img/2015/042110/1905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84"/>
            <a:ext cx="9144000" cy="68522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14414" y="1357298"/>
            <a:ext cx="70009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798" y="450811"/>
            <a:ext cx="3648405" cy="27363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47" y="503404"/>
            <a:ext cx="3705585" cy="27791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819" y="3465155"/>
            <a:ext cx="3592361" cy="26942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2700" y="3465155"/>
            <a:ext cx="3548721" cy="266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6049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o-world-travel.ru/img/2015/042110/1905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72"/>
            <a:ext cx="9144000" cy="6852216"/>
          </a:xfrm>
          <a:prstGeom prst="rect">
            <a:avLst/>
          </a:prstGeom>
          <a:noFill/>
        </p:spPr>
      </p:pic>
      <p:pic>
        <p:nvPicPr>
          <p:cNvPr id="5" name="Picture 2" descr="http://cs623823.vk.me/v623823093/3aa60/OnbQK_d45RI.jpg"/>
          <p:cNvPicPr>
            <a:picLocks noChangeAspect="1" noChangeArrowheads="1"/>
          </p:cNvPicPr>
          <p:nvPr/>
        </p:nvPicPr>
        <p:blipFill>
          <a:blip r:embed="rId3" cstate="print"/>
          <a:srcRect b="8928"/>
          <a:stretch>
            <a:fillRect/>
          </a:stretch>
        </p:blipFill>
        <p:spPr bwMode="auto">
          <a:xfrm>
            <a:off x="357158" y="571480"/>
            <a:ext cx="8180294" cy="521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o-world-travel.ru/img/2015/042110/1905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72"/>
            <a:ext cx="9144000" cy="68522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14414" y="1357298"/>
            <a:ext cx="70009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54257" y="1672704"/>
            <a:ext cx="44267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Давайте знакомиться!</a:t>
            </a:r>
            <a:endParaRPr lang="ru-RU" dirty="0"/>
          </a:p>
        </p:txBody>
      </p:sp>
      <p:sp>
        <p:nvSpPr>
          <p:cNvPr id="9" name="Подзаголовок 3"/>
          <p:cNvSpPr txBox="1">
            <a:spLocks/>
          </p:cNvSpPr>
          <p:nvPr/>
        </p:nvSpPr>
        <p:spPr>
          <a:xfrm>
            <a:off x="1471602" y="3864294"/>
            <a:ext cx="6486548" cy="2495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КЛАССНЫЙ РУКОВОДИТЕЛЬ гр. </a:t>
            </a:r>
            <a:r>
              <a:rPr lang="ru-RU" sz="2800" dirty="0" smtClean="0">
                <a:solidFill>
                  <a:srgbClr val="FF0000"/>
                </a:solidFill>
              </a:rPr>
              <a:t>____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___________________________________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               ТЕЛ. </a:t>
            </a:r>
            <a:r>
              <a:rPr lang="ru-RU" b="1" dirty="0" smtClean="0"/>
              <a:t>___________________ </a:t>
            </a:r>
            <a:endParaRPr lang="ru-RU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o-world-travel.ru/img/2015/042110/1905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320" y="-10656"/>
            <a:ext cx="9144000" cy="68522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14414" y="1357298"/>
            <a:ext cx="70009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30552" y="1304814"/>
            <a:ext cx="25651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Игра «Мое имя</a:t>
            </a:r>
            <a:r>
              <a:rPr lang="ru-RU" sz="2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5196602" y="1901862"/>
            <a:ext cx="3500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 Black" panose="020B0A04020102020204" pitchFamily="34" charset="0"/>
              </a:rPr>
              <a:t>Александра – аккуратная</a:t>
            </a:r>
          </a:p>
          <a:p>
            <a:r>
              <a:rPr lang="ru-RU" b="1" dirty="0" smtClean="0">
                <a:latin typeface="Arial Black" panose="020B0A04020102020204" pitchFamily="34" charset="0"/>
              </a:rPr>
              <a:t>Сергей </a:t>
            </a:r>
            <a:r>
              <a:rPr lang="ru-RU" b="1" dirty="0">
                <a:latin typeface="Arial Black" panose="020B0A04020102020204" pitchFamily="34" charset="0"/>
              </a:rPr>
              <a:t>— </a:t>
            </a:r>
            <a:r>
              <a:rPr lang="ru-RU" b="1" dirty="0" smtClean="0">
                <a:latin typeface="Arial Black" panose="020B0A04020102020204" pitchFamily="34" charset="0"/>
              </a:rPr>
              <a:t>способный </a:t>
            </a:r>
            <a:r>
              <a:rPr lang="ru-RU" b="1" dirty="0">
                <a:latin typeface="Arial Black" panose="020B0A04020102020204" pitchFamily="34" charset="0"/>
              </a:rPr>
              <a:t>Михаил – </a:t>
            </a:r>
            <a:r>
              <a:rPr lang="ru-RU" b="1" dirty="0" smtClean="0">
                <a:latin typeface="Arial Black" panose="020B0A04020102020204" pitchFamily="34" charset="0"/>
              </a:rPr>
              <a:t>музыкальный </a:t>
            </a:r>
            <a:r>
              <a:rPr lang="ru-RU" b="1" dirty="0">
                <a:latin typeface="Arial Black" panose="020B0A04020102020204" pitchFamily="34" charset="0"/>
              </a:rPr>
              <a:t>Влад – вежливый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8264" t="13251" r="19287" b="42650"/>
          <a:stretch/>
        </p:blipFill>
        <p:spPr>
          <a:xfrm>
            <a:off x="770534" y="1576968"/>
            <a:ext cx="4089498" cy="18669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9478" y="3863180"/>
            <a:ext cx="6646200" cy="172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390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26" name="Picture 2" descr="http://to-world-travel.ru/img/2015/042110/19052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572"/>
            <a:ext cx="9144000" cy="68522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14414" y="1357298"/>
            <a:ext cx="70009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3689" y="723082"/>
            <a:ext cx="6923111" cy="63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998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o-world-travel.ru/img/2015/042110/1905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84"/>
            <a:ext cx="9144000" cy="68522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57224" y="500042"/>
            <a:ext cx="77867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Обучающиеся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0088" y="1643042"/>
            <a:ext cx="75438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Студенты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обучающиеся по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очной форме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получающие образование за счет средств федерального бюджета,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обеспечиваются стипендиями в порядке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установленном законодательством Российской Федерации. Стипендии назначаются в соответствии с Положением, принятым Советом Учреждения.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00088" y="3445094"/>
            <a:ext cx="7543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Студентам, нуждающимся в жилой площади, на период обучения может предоставляться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общежитие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соответствии с положением об общежитии, утверждаемым Директором Учреждения. С каждым обучающимся, проживающим в общежитии, заключается договор.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to-world-travel.ru/img/2015/042110/1905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84"/>
            <a:ext cx="9144000" cy="68522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57224" y="500042"/>
            <a:ext cx="77867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Образовательная деятельность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3248" y="1417638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начинаются с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8ч 30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понедельника по пятницу: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пара   8-30 – 9-15,    9-20 – 10-05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пара 10-35 – 11-20, 11-25 – 12-10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пара 12-40 – 13-25, 13-30 – 14-15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пара 14-35 – 15-20, 15-25 – 16-10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суббота: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пара  8-30 – 10-00      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пара 10-25 – 11-55     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пара 12-20 – 13-50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43400" y="3446403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Расписание занятий на сайте, ищем свою группу и находим расписание на неделю. В каждой ячейке прописаны название дисциплины, фамилия преподавателя и кабинет, где проводится урок.  В некоторых ячейках можно увидеть деление ячейки на две части, это значит, что по первой недели – один предмет, по второй – другой. Это связано с тем, что учебный процесс распределяется по двум неделям.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o-world-travel.ru/img/2015/042110/1905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84"/>
            <a:ext cx="9144000" cy="68522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Список дисциплин на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курсе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 первом курсе вы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изучаете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базовые дисциплины:</a:t>
            </a: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_____________________________________________________.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Профильные дисциплины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_____________________________________________________.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438748"/>
            <a:ext cx="3810000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o-world-travel.ru/img/2015/042110/1905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84"/>
            <a:ext cx="9144000" cy="68522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Расписание занятий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1.Расписание разбито на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четные и нечетные недели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С 1 сентября – 1 (нечетная) неделя.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Спаренные занятия («пары») : 45 минут- перемена - 45минут.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Начало занятий 8ч 30мин. В субботу мы учимся!!!!!!!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510682"/>
              </p:ext>
            </p:extLst>
          </p:nvPr>
        </p:nvGraphicFramePr>
        <p:xfrm>
          <a:off x="785786" y="3214686"/>
          <a:ext cx="7429552" cy="26536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2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71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762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2278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час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2 сентября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3 сентября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278"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1-2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Физика  Власова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О.П.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113-1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История Сарахатунова  307-3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27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Общество Акимова  24-2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27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3-4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Физика Власова О.П. 113-1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Физика Власова О.П. 113-1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278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5-6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Информатика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Крымцева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420-1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Общество Акимова  24-2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278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Литература Попова 219-1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o-world-travel.ru/img/2015/042110/1905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84"/>
            <a:ext cx="9144000" cy="68522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Документы студента НКПТиУ: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Студенческий билет;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Зачетная книжка;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пропуск.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500042"/>
            <a:ext cx="77867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02" name="Picture 2" descr="http://eduscan.net/upload/iblock/813/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3643314"/>
            <a:ext cx="7620000" cy="2381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958</Words>
  <Application>Microsoft Office PowerPoint</Application>
  <PresentationFormat>Экран (4:3)</PresentationFormat>
  <Paragraphs>117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Список дисциплин на I курсе</vt:lpstr>
      <vt:lpstr>Расписание занятий</vt:lpstr>
      <vt:lpstr>Документы студента НКПТиУ: </vt:lpstr>
      <vt:lpstr>Корпуса НКПТиУ</vt:lpstr>
      <vt:lpstr>Презентация PowerPoint</vt:lpstr>
      <vt:lpstr>Презентация PowerPoint</vt:lpstr>
      <vt:lpstr>ПОМНИТЕ! </vt:lpstr>
      <vt:lpstr>КТО ЕСТЬ КТО: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УСТАВ федерального государственного бюджетного образовательного учреждения среднего профессионального образования «НОВОЧЕРКАССКИЙ КОЛЛЕДЖ ПРОМЫШЛЕННЫХ ТЕХНОЛОГИЙ И УПРАВЛЕНИЯ» </dc:title>
  <dc:creator>Лариса</dc:creator>
  <cp:lastModifiedBy>Лариса</cp:lastModifiedBy>
  <cp:revision>38</cp:revision>
  <dcterms:created xsi:type="dcterms:W3CDTF">2015-08-29T18:13:42Z</dcterms:created>
  <dcterms:modified xsi:type="dcterms:W3CDTF">2019-08-29T12:09:18Z</dcterms:modified>
</cp:coreProperties>
</file>