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800" dirty="0" smtClean="0"/>
              <a:t>ПРЕДПРОФИЛЬНЫЕ </a:t>
            </a:r>
            <a:r>
              <a:rPr lang="ru-RU" sz="2800" dirty="0" smtClean="0"/>
              <a:t>КУРСЫ – ЭФФЕКТИВНЫЙ  ФОРМАТ  ПРОФОРИЕНТАЦИИ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304856" cy="4608512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Главная задача курса – познакомить с определенным видом деятельности  учащихся, дать возможность пронаблюдать  или попробовать себя в определенных социально-профессиональных ролях связанных с этой деятельностью ( профессиональные пробы)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Освоение </a:t>
            </a:r>
            <a:r>
              <a:rPr lang="ru-RU" dirty="0" err="1" smtClean="0">
                <a:solidFill>
                  <a:schemeClr val="tx1"/>
                </a:solidFill>
              </a:rPr>
              <a:t>предпрофильных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курсов предоставляет учащимся материал для анализа своих намерений, возможностей и предпочтений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93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октября 2018 года преподаватели «Новочеркасского колледжа промышленных технологий и управления» в рамках реализации проекта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подготовки провели первое занятие с обучающимися 9-х классов школы №17 г.Новочеркасска по профилям: «Ветеринария»,  Защита в чрезвычайных обстоятельствах» и «Пожарная безопасность»</a:t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ходе выполнения практический заданий школьники  приобрели первичные навыки  ветеринарного фельдшера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пасателя.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Профориентация\12.10.18 новость на сайт\IMG_8989.jpg"/>
          <p:cNvPicPr/>
          <p:nvPr/>
        </p:nvPicPr>
        <p:blipFill rotWithShape="1">
          <a:blip r:embed="rId2"/>
          <a:srcRect t="24857"/>
          <a:stretch/>
        </p:blipFill>
        <p:spPr bwMode="auto">
          <a:xfrm>
            <a:off x="4139952" y="3739321"/>
            <a:ext cx="4903393" cy="311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im0-tub-ru.yandex.net/i?id=bcd115022326858f85e89cceaa5ff544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743400" cy="28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8716ec0270205a1568f7dd6388e70a16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656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kp.ru/best/rostov/career2017/images/tild6330-3131-4162-b838-653037323066_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4" y="4236486"/>
            <a:ext cx="3924435" cy="261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октября 2018г. преподаватели «Новочеркасского колледжа промышленных технологий и управления»  в рамках реализации проекта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подготовки провели занятие с обучающимися 9-х классов Грушевской СОШ по профилям «Защита в чрезвычайных обстоятельствах» и «Пожарная безопасность»</a:t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Тема практического занятия – оказания первой помощи. Входе занятия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старшекласники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приобретали навыки в  наложении швов, остановки кровотечения и др.  Данный формат  занятия вызвал огромный интерес у школьников и дал возможность попробовать свои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способности  в данных сп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ециальностях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Профориентация\16.10.18 новость на сайт\IMG_9056.jpg"/>
          <p:cNvPicPr/>
          <p:nvPr/>
        </p:nvPicPr>
        <p:blipFill>
          <a:blip r:embed="rId2" cstate="print"/>
          <a:srcRect l="27661"/>
          <a:stretch>
            <a:fillRect/>
          </a:stretch>
        </p:blipFill>
        <p:spPr bwMode="auto">
          <a:xfrm>
            <a:off x="126628" y="2204864"/>
            <a:ext cx="2802298" cy="337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Профориентация\16.10.18 новость на сайт\IMG_9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748" y="3429000"/>
            <a:ext cx="3686252" cy="321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Профориентация\16.10.18 новость на сайт\IMG_9057.jpg"/>
          <p:cNvPicPr/>
          <p:nvPr/>
        </p:nvPicPr>
        <p:blipFill>
          <a:blip r:embed="rId4" cstate="print"/>
          <a:srcRect l="18879" r="12470"/>
          <a:stretch>
            <a:fillRect/>
          </a:stretch>
        </p:blipFill>
        <p:spPr bwMode="auto">
          <a:xfrm>
            <a:off x="2928926" y="2852936"/>
            <a:ext cx="2857520" cy="36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60648"/>
            <a:ext cx="8172480" cy="223224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05 декабря 2018 года преподаватели «Новочеркасского колледжа промышленных технологий и управления» в рамках реализации проекта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подготовки провели второе занятие с обучающимися 9-х классов школы №20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г.Новочеркасска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профилю «Товароведение и экспертиза качества потребительских товаров»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практическом занятии  была определена качественная и количественная оценка качества двух образцов воды Вторая практическая работа  была направлена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нитратомером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содержание нитратов в фруктах и овощах.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5715016"/>
            <a:ext cx="5500726" cy="10001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Итогом занятие было приобретение практических навыков в определении качества пищевых продуктов с помощью простейших приборов.</a:t>
            </a:r>
          </a:p>
          <a:p>
            <a:endParaRPr lang="ru-RU" dirty="0"/>
          </a:p>
        </p:txBody>
      </p:sp>
      <p:pic>
        <p:nvPicPr>
          <p:cNvPr id="3" name="Рисунок 2" descr="F:\Профориентация\05.12.2018 г предпрофильные курсы\d71912c7-b350-4e07-93c5-85c3c5f0f09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988840"/>
            <a:ext cx="2719581" cy="362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Профориентация\05.12.2018 г предпрофильные курсы\a521807c-9fea-4dc2-9ae4-bc9df7eeffe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2780928"/>
            <a:ext cx="2869388" cy="382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172480" cy="928693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 декабря 2018г. в рамках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работы по плану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предпрофельной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подготовки преподаватели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Марьяш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С.В. и Богданова Ю.В. со студентами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Подкуйко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Дмитрием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Артений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Дианой профессии «Повар, - кондитер» посетили МБОУ СОШ №6 г.Новочеркасска.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714380"/>
          </a:xfrm>
        </p:spPr>
        <p:txBody>
          <a:bodyPr>
            <a:normAutofit fontScale="25000" lnSpcReduction="20000"/>
          </a:bodyPr>
          <a:lstStyle/>
          <a:p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Ученикам 9-х классов был продемонстрирован видеоролик о специальностях колледжа, студентами колледжа показаны различные способы складывания салфеток и сервировка стола к завтраку, разных форм нарезки картофеля.</a:t>
            </a:r>
          </a:p>
          <a:p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Ученики школы получили возможность приобрести первичные профессиональные навыки складывания салфеток.  сервировки стола., нарезке овощей </a:t>
            </a:r>
          </a:p>
          <a:p>
            <a:endParaRPr lang="ru-RU" dirty="0"/>
          </a:p>
        </p:txBody>
      </p:sp>
      <p:pic>
        <p:nvPicPr>
          <p:cNvPr id="6" name="Рисунок 5" descr="http://www.nkptiu.ru/dl_images/udb_photos/udb3-rec311-field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371"/>
            <a:ext cx="3000396" cy="365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Профориентация\Новость на сайт Предпрофильная подготовка МБОУ СОШ №6\IMG-20181204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214422"/>
            <a:ext cx="2286016" cy="4070988"/>
          </a:xfrm>
          <a:prstGeom prst="rect">
            <a:avLst/>
          </a:prstGeom>
          <a:noFill/>
        </p:spPr>
      </p:pic>
      <p:pic>
        <p:nvPicPr>
          <p:cNvPr id="8" name="Рисунок 7" descr="Абилимпикс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214422"/>
            <a:ext cx="259836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250</TotalTime>
  <Words>178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  ПРЕДПРОФИЛЬНЫЕ КУРСЫ – ЭФФЕКТИВНЫЙ  ФОРМАТ  ПРОФОРИЕНТАЦИИ</vt:lpstr>
      <vt:lpstr> 12 октября 2018 года преподаватели «Новочеркасского колледжа промышленных технологий и управления» в рамках реализации проекта предпрофильной  подготовки провели первое занятие с обучающимися 9-х классов школы №17 г.Новочеркасска по профилям: «Ветеринария»,  Защита в чрезвычайных обстоятельствах» и «Пожарная безопасность»  В ходе выполнения практический заданий школьники  приобрели первичные навыки  ветеринарного фельдшера, спасателя. </vt:lpstr>
      <vt:lpstr> 16 октября 2018г. преподаватели «Новочеркасского колледжа промышленных технологий и управления»  в рамках реализации проекта предпрофильной подготовки провели занятие с обучающимися 9-х классов Грушевской СОШ по профилям «Защита в чрезвычайных обстоятельствах» и «Пожарная безопасность»  Тема практического занятия – оказания первой помощи. Входе занятия старшекласники приобретали навыки в  наложении швов, остановки кровотечения и др.  Данный формат  занятия вызвал огромный интерес у школьников и дал возможность попробовать свои  способности  в данных специальностях</vt:lpstr>
      <vt:lpstr>                05 декабря 2018 года преподаватели «Новочеркасского колледжа промышленных технологий и управления» в рамках реализации проекта предпрофильной  подготовки провели второе занятие с обучающимися 9-х классов школы №20 г.Новочеркасска по профилю «Товароведение и экспертиза качества потребительских товаров»  На практическом занятии  была определена качественная и количественная оценка качества двух образцов воды Вторая практическая работа  была направлена на определение  нитратомером содержание нитратов в фруктах и овощах. </vt:lpstr>
      <vt:lpstr>5 декабря 2018г. в рамках профориентационной  работы по плану предпрофельной подготовки преподаватели Марьяш С.В. и Богданова Ю.В. со студентами Подкуйко Дмитрием и Артений Дианой профессии «Повар, - кондитер» посетили МБОУ СОШ №6 г.Новочеркасска.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12 октября 2018 года преподаватели «Новочеркасского колледжа промышленных технологий и управления» в рамках реализации проекта предпрофильной  подготовки провели первое занятие с обучающимися 9-х классов школы №17 г.Новочеркасска по профилям: «Ветеринария»,  Защита в чрезвычайных обстоятельствах» и «Пожарная безопасность» Практические занятия вызвали огромный интерес у школьников и дали возможность попробовать свои возможности в данных специальностях. </dc:title>
  <cp:lastModifiedBy>admin</cp:lastModifiedBy>
  <cp:revision>25</cp:revision>
  <dcterms:modified xsi:type="dcterms:W3CDTF">2019-07-17T18:31:37Z</dcterms:modified>
</cp:coreProperties>
</file>