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215423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 ноября 2018г. «Новочеркасский колледж промышленных технологий и управления»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принял участие в Ярмарке образовательных организаций   «Куда пойти учиться?» в МБУК Веселовский СДК «Дружба»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Учащиеся и родители получили информацию об образовательных учреждениях Ростовской области и других регионов 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профориентационную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консультацию по выбору профессии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:\Профориентация\20.11.18 ярмарка образовательных организаций в п.Веселый\Facetune_20-11-2018-11-53-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0648"/>
            <a:ext cx="3516977" cy="468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Профориентация\20.11.18 ярмарка образовательных организаций в п.Веселый\IMG_1058.jpg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714744" y="2428868"/>
            <a:ext cx="5429257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846640" cy="576063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Информационная встреча  в школе №5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38787" y="908720"/>
            <a:ext cx="3725701" cy="2040632"/>
          </a:xfrm>
        </p:spPr>
        <p:txBody>
          <a:bodyPr>
            <a:normAutofit fontScale="85000" lnSpcReduction="20000"/>
          </a:bodyPr>
          <a:lstStyle/>
          <a:p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 сентября в школе №5 прошла  встреча старшеклассников со студентами специальности  «Защита в чрезвычайных ситуациях», в ходе которой  студенты рассказали подробно  школьникам о  профессии, о необходимых индивидуальных способностях, которых требует профессия «Спасателя», об учебном заведении и о правилах поступления в колледж. Анализ входного анкетирования показал, что только 62  % учащихся слышали о колледже, 31% знает о перечне специальностей реализуемых  колледжем.  Результатом итогового анкетирования явился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 к специальностям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колледжа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 72% учащихся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Профориентация\Нестеренко п.первомайский Кр.край . Соош 19\P101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5238787" cy="3929090"/>
          </a:xfrm>
          <a:prstGeom prst="rect">
            <a:avLst/>
          </a:prstGeom>
          <a:noFill/>
        </p:spPr>
      </p:pic>
      <p:pic>
        <p:nvPicPr>
          <p:cNvPr id="1027" name="Picture 3" descr="F:\Профориентация\Нестеренко п.первомайский Кр.край . Соош 19\P1012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5888" y="3316068"/>
            <a:ext cx="4722576" cy="3541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062664" cy="108011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Информационная встреча с ведущими специалистами колледжа по специальностям ТОП - 50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60232" y="1556792"/>
            <a:ext cx="2232248" cy="525658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Традиционные встречи старшеклассников школ города  со специалистами  колледжа прошли  12 ноября 2018г.  в  формате  презентации профессий будущего и профессий настоящего - ТОП 50, ТОП РЕГИОНА.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Цель мероприятия – скоординировать будущих выпускников школ  в огромной численности профессий  в выборе профессии , которая будет востребована через 5 - 10 лет.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входного анкетирования и  анкетирования после встречи показал, что данное мероприятие изменило  первоначальное мнение о выборе профессии    у 56% участников мероприятия.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192.168.0.2\управление колледжем\Отдел профориентации (Мамаева С.Н.)\ЮЛЯ)))\на сайт\22.11.17 профквест школа №3 Александровская\XsrMHqHNT4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6191261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918648" cy="86409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Информационная встреча в форме семинара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«Алгоритм выбора профессии»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6372200" y="1628800"/>
            <a:ext cx="2592288" cy="4896544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областной недели профориентации  преподаватели колледжа встретились со старшеклассниками 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8, 12,19 школ 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г.Новочеркасска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семинаре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выбора профессии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Мероприятие направлено на оказание  консультационных услуг старшеклассникам школ города  о  необходимых шагах при выборе учебного заведения, направления подготовки.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\\192.168.0.2\управление колледжем\Отдел профориентации (Мамаева С.Н.)\ЮЛЯ)))\на сайт\10.10.17 профквест и тренинги\8q_VyxiZxg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56896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320</TotalTime>
  <Words>243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20 ноября 2018г. «Новочеркасский колледж промышленных технологий и управления»  принял участие в Ярмарке образовательных организаций   «Куда пойти учиться?» в МБУК Веселовский СДК «Дружба»  Учащиеся и родители получили информацию об образовательных учреждениях Ростовской области и других регионов , профориентационную консультацию по выбору профессии</vt:lpstr>
      <vt:lpstr>Информационная встреча  в школе №5</vt:lpstr>
      <vt:lpstr>Информационная встреча с ведущими специалистами колледжа по специальностям ТОП - 50 </vt:lpstr>
      <vt:lpstr> Информационная встреча в форме семинара  «Алгоритм выбора профессии»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ноября 2018г. «Новочеркасский колледж промышленных технологий и управления» принял участие в Ярмарке образовательных организаций   «Куда пойти учиться?» в МБУК Веселовский СДК «Дружба»  Учащиеся и родители получили информацию об образовательных учреждениях Ростовской области и других регионов , профориентационную консультацию по выбору профессии</dc:title>
  <cp:lastModifiedBy>admin</cp:lastModifiedBy>
  <cp:revision>26</cp:revision>
  <dcterms:modified xsi:type="dcterms:W3CDTF">2019-07-17T18:48:24Z</dcterms:modified>
</cp:coreProperties>
</file>